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55A63-0B6B-42CD-B031-9E0353B1A459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69347-8F40-4277-A69E-6E5CE883B2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55A63-0B6B-42CD-B031-9E0353B1A459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69347-8F40-4277-A69E-6E5CE883B2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55A63-0B6B-42CD-B031-9E0353B1A459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69347-8F40-4277-A69E-6E5CE883B2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55A63-0B6B-42CD-B031-9E0353B1A459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69347-8F40-4277-A69E-6E5CE883B2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55A63-0B6B-42CD-B031-9E0353B1A459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69347-8F40-4277-A69E-6E5CE883B2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55A63-0B6B-42CD-B031-9E0353B1A459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69347-8F40-4277-A69E-6E5CE883B2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55A63-0B6B-42CD-B031-9E0353B1A459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69347-8F40-4277-A69E-6E5CE883B2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55A63-0B6B-42CD-B031-9E0353B1A459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69347-8F40-4277-A69E-6E5CE883B2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55A63-0B6B-42CD-B031-9E0353B1A459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69347-8F40-4277-A69E-6E5CE883B2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55A63-0B6B-42CD-B031-9E0353B1A459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69347-8F40-4277-A69E-6E5CE883B2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55A63-0B6B-42CD-B031-9E0353B1A459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69347-8F40-4277-A69E-6E5CE883B2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55A63-0B6B-42CD-B031-9E0353B1A459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69347-8F40-4277-A69E-6E5CE883B25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Admin\Desktop\Zimnie_melodii_-_Medlennaya_tema_-_GENNADIJ_GLADKOV_(xMusic.me).mp3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hishkin-Ivan-zim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201415" y="0"/>
            <a:ext cx="11205882" cy="6858000"/>
          </a:xfrm>
          <a:prstGeom prst="rect">
            <a:avLst/>
          </a:prstGeom>
          <a:noFill/>
        </p:spPr>
      </p:pic>
      <p:pic>
        <p:nvPicPr>
          <p:cNvPr id="5" name="Zimnie_melodii_-_Medlennaya_tema_-_GENNADIJ_GLADKOV_(xMusic.me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696224" y="621508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928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Экран (4:3)</PresentationFormat>
  <Paragraphs>0</Paragraphs>
  <Slides>1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1</cp:lastModifiedBy>
  <cp:revision>2</cp:revision>
  <dcterms:created xsi:type="dcterms:W3CDTF">2017-02-07T17:56:42Z</dcterms:created>
  <dcterms:modified xsi:type="dcterms:W3CDTF">2017-02-12T18:39:25Z</dcterms:modified>
</cp:coreProperties>
</file>