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34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31E4D2D-B71D-4E05-90AE-709381FCA108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081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A8F8172-3C97-4BE2-BF87-71FA0FF67B48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513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E744EA-FE74-4D7E-9CC1-36EDFEC75C5A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78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8804C-3B7C-4EB8-AC6A-6C9052DA48F0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55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FF0AF5-9089-49E8-A930-564DF45BF277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7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553863-B200-417C-AA16-B357880E2777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05C88-DFC9-48D2-91DC-F2DE9DC8F263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9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039656-1587-422D-B194-118F0BE2B944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1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B8EB05-65AB-48CA-B605-7BC5A1CEE7C5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4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DC390-78D4-4192-874B-2D38934588CD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0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EAA5C-546F-45BA-A699-9375534424FF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1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E0A285-33D4-4BAC-9628-070FBA9E8BE3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08844-D4AD-4D7D-AB1D-0753BC757B94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5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5D5B5-E0D1-40E8-B942-1897E6F7F996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69FDCD-73CC-460E-AB95-4DD9B8F3D3D6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6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283AD8-C1A1-43F7-AF4A-E896747C1DAA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3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723933-C706-4F3A-9D7C-8C89EF5F2811}" type="slidenum">
              <a:rPr/>
              <a:pPr lvl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4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D8FD5C-979B-49C2-9474-2CCAC3CFA1A3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08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40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37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7703BA-E4B7-4E38-AECE-F79DB4AEBE2F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42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4CDDC1-3D6F-4E9E-ADF4-AA7C4C992772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87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80FE84-7CFA-420A-9EE5-F9AE4A3DF22A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25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D0EA28-5D45-4DFD-A91D-C3A18AAC1879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37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0045A-6783-4A50-8CEA-0FD1D099B544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4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13748A-A55F-43A0-A49C-8C461E788636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51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A1ECBDD-93E6-461D-84B1-85E2CD02C5A0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000F53A-A11C-4DEB-80CC-F885708D35A8}" type="slidenum">
              <a:rPr/>
              <a:pPr lvl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24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1080000"/>
            <a:ext cx="9071640" cy="15303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x-none" sz="5400" kern="1200">
                <a:latin typeface="Arial" pitchFamily="18"/>
              </a:rPr>
              <a:t>Нетрадиционные техники аппликации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20000" y="2922581"/>
            <a:ext cx="8418240" cy="2954655"/>
          </a:xfrm>
        </p:spPr>
        <p:txBody>
          <a:bodyPr wrap="square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3200" dirty="0">
                <a:solidFill>
                  <a:srgbClr val="99284C"/>
                </a:solidFill>
              </a:rPr>
              <a:t>И </a:t>
            </a:r>
            <a:r>
              <a:rPr lang="de-DE" sz="3200" dirty="0" err="1">
                <a:solidFill>
                  <a:srgbClr val="99284C"/>
                </a:solidFill>
              </a:rPr>
              <a:t>ее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влияние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на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 smtClean="0">
                <a:solidFill>
                  <a:srgbClr val="99284C"/>
                </a:solidFill>
              </a:rPr>
              <a:t>развитие</a:t>
            </a:r>
            <a:endParaRPr lang="ru-RU" sz="3200" dirty="0" smtClean="0">
              <a:solidFill>
                <a:srgbClr val="99284C"/>
              </a:solidFill>
            </a:endParaRPr>
          </a:p>
          <a:p>
            <a:pPr marL="0" lvl="0" indent="0" algn="ctr">
              <a:buNone/>
            </a:pPr>
            <a:r>
              <a:rPr lang="de-DE" sz="3200" dirty="0" smtClean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творческих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способностей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детей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дошкольного</a:t>
            </a:r>
            <a:r>
              <a:rPr lang="de-DE" sz="3200" dirty="0">
                <a:solidFill>
                  <a:srgbClr val="99284C"/>
                </a:solidFill>
              </a:rPr>
              <a:t> </a:t>
            </a:r>
            <a:r>
              <a:rPr lang="de-DE" sz="3200" dirty="0" err="1">
                <a:solidFill>
                  <a:srgbClr val="99284C"/>
                </a:solidFill>
              </a:rPr>
              <a:t>возраста</a:t>
            </a:r>
            <a:r>
              <a:rPr lang="de-DE" sz="3200" dirty="0" smtClean="0">
                <a:solidFill>
                  <a:srgbClr val="99284C"/>
                </a:solidFill>
              </a:rPr>
              <a:t>.</a:t>
            </a:r>
            <a:endParaRPr lang="ru-RU" sz="3200" dirty="0" smtClean="0">
              <a:solidFill>
                <a:srgbClr val="99284C"/>
              </a:solidFill>
            </a:endParaRPr>
          </a:p>
          <a:p>
            <a:pPr marL="0" lvl="0" indent="0" algn="ctr">
              <a:buNone/>
            </a:pPr>
            <a:endParaRPr lang="ru-RU" sz="3200" dirty="0" smtClean="0">
              <a:solidFill>
                <a:srgbClr val="99284C"/>
              </a:solidFill>
            </a:endParaRPr>
          </a:p>
          <a:p>
            <a:pPr marL="0" lvl="0" indent="0" algn="ctr">
              <a:buNone/>
            </a:pPr>
            <a:r>
              <a:rPr lang="ru-RU" sz="3200" dirty="0" smtClean="0">
                <a:solidFill>
                  <a:srgbClr val="99284C"/>
                </a:solidFill>
              </a:rPr>
              <a:t>Воспитатель: </a:t>
            </a:r>
            <a:r>
              <a:rPr lang="ru-RU" sz="3200" dirty="0" err="1" smtClean="0">
                <a:solidFill>
                  <a:srgbClr val="99284C"/>
                </a:solidFill>
              </a:rPr>
              <a:t>Чигасова</a:t>
            </a:r>
            <a:r>
              <a:rPr lang="ru-RU" sz="3200" dirty="0" smtClean="0">
                <a:solidFill>
                  <a:srgbClr val="99284C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ru-RU" sz="3200" dirty="0" smtClean="0">
                <a:solidFill>
                  <a:srgbClr val="99284C"/>
                </a:solidFill>
              </a:rPr>
              <a:t>Алена Александровна</a:t>
            </a:r>
            <a:endParaRPr lang="de-DE" sz="3200" dirty="0">
              <a:solidFill>
                <a:srgbClr val="99284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Симметричная аппликация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Заготовку складывают пополам, держа за сгиб вырезают половину изображения.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3441600"/>
            <a:ext cx="2419560" cy="26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0000" y="3155039"/>
            <a:ext cx="4952520" cy="3504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Ленточная аппликация.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Получается много одинаковых изображений, разрозненных или связанных между собой.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68799" y="540000"/>
            <a:ext cx="2311200" cy="16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55440" y="3330000"/>
            <a:ext cx="4084560" cy="31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000" y="3640320"/>
            <a:ext cx="3385440" cy="265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Силуэтная аппликация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Доступен детям, хорошо владеющим ножницами.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5440" y="2700000"/>
            <a:ext cx="2464560" cy="17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20000" y="3960000"/>
            <a:ext cx="3364560" cy="254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27919" y="2764440"/>
            <a:ext cx="1432080" cy="227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Квилинг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Бумагокручение – изготовление композиций из скрученных в спиральки длинных и узких полосок бумаги.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5880" y="3235680"/>
            <a:ext cx="1914119" cy="180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00" y="3060000"/>
            <a:ext cx="3809160" cy="3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020000" y="3364200"/>
            <a:ext cx="1987560" cy="25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Торцевание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Создание объемных изображений с эффектом „пушистости“.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3082680"/>
            <a:ext cx="2857320" cy="285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0000" y="2700000"/>
            <a:ext cx="4504680" cy="344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Коллаж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Наклеивание на основу предметов и материалов, отличающихся по цвету и фактуре.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7480" y="3060000"/>
            <a:ext cx="3062520" cy="377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14360" y="3117960"/>
            <a:ext cx="2285640" cy="336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Оригами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Складывание фигурок из бумаги.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4199" y="2639160"/>
            <a:ext cx="4285800" cy="258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3759839"/>
            <a:ext cx="3960000" cy="326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салфеток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Широкие возможности для проявления креатива.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3451679"/>
            <a:ext cx="3531240" cy="284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74560" y="3466440"/>
            <a:ext cx="3385440" cy="283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гофрированной бумаги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Яркие цвета помогают создавать оригинальные работы.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115080"/>
            <a:ext cx="3047760" cy="390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3780000" y="3960000"/>
            <a:ext cx="2340000" cy="182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07479" y="2700000"/>
            <a:ext cx="3152520" cy="423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ткани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Разновидность вышивки. Закрепляется аппликация либо пришиванием, либо приклеиванием.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060000"/>
            <a:ext cx="2476080" cy="342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04079" y="3090960"/>
            <a:ext cx="2815919" cy="320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00000" y="3420000"/>
            <a:ext cx="3060000" cy="261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в переводе с латинского обозначает „прикладывание“. Это один из видов изобразительной деятельности.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/>
          </a:p>
          <a:p>
            <a:pPr lvl="0"/>
            <a:r>
              <a:rPr lang="de-DE"/>
              <a:t>Данная деятельность помогает развитию и формированию зрительных восприятий, воображения, пространственных представлений, памяти.</a:t>
            </a:r>
          </a:p>
          <a:p>
            <a:pPr lvl="0"/>
            <a:r>
              <a:rPr lang="de-DE"/>
              <a:t>Формируются такие свойства личности, как настойчивость, целенаправленность, аккуратность, трудолюбие.</a:t>
            </a:r>
          </a:p>
          <a:p>
            <a:pPr lvl="0"/>
            <a:r>
              <a:rPr lang="de-DE"/>
              <a:t>Усваивается целый ряд графических и живописных умений и навыков.</a:t>
            </a:r>
          </a:p>
          <a:p>
            <a:pPr lvl="0"/>
            <a:r>
              <a:rPr lang="de-DE"/>
              <a:t>Формируется умение анализировать предметы и явления окружающего мира.</a:t>
            </a:r>
          </a:p>
          <a:p>
            <a:pPr lvl="0"/>
            <a:r>
              <a:rPr lang="de-DE"/>
              <a:t>Изо деятельность важна для развития мелкой маторики пальцев рук, их мускулатуры, координации движений.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крупы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Отлично развивает мелкую маторику пальцев рук.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2639880"/>
            <a:ext cx="3666600" cy="42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000" y="3060000"/>
            <a:ext cx="41400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соломы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Выполняется по типу аппликации из бумаги.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2700000"/>
            <a:ext cx="3060000" cy="40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3600000"/>
            <a:ext cx="363024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из засушенных растений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Флористика – увлекательно, интересно, развивает творчество, мышление, наблюдательность, трудолюбие.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6680" y="3600000"/>
            <a:ext cx="3793319" cy="28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3420000"/>
            <a:ext cx="3952440" cy="32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1238039"/>
            <a:ext cx="8607960" cy="50619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Создавая красивые аппликации своими руками, видя результат своей работы, дети испытывают положительные эмоции.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 Работа с бумагой и другими материалами дает возможность детям проявлять терпение, упрямство, фантазию и вкус.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Чем полнее и разнообразнее детская деятельность, тем успешнее идет развитие ребенка, реализуются потенциальные возможности и первые творческие проявления.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Изобразительная деятельность имеет большое значение для решения задач: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Умственного воспитания. Расширяется запас знаний о предметах окружающего мира, величинах, многообразии оттенков цветов, формируются мыслительные операции, сравнение, обобщение. Развивается речь, обогощается словарный запас, формируется связная образная речь. Формируются такие качества, как пытливость, инициатива, умственная активность, самостоятельность.</a:t>
            </a:r>
          </a:p>
          <a:p>
            <a:pPr lvl="0"/>
            <a:endParaRPr lang="de-DE"/>
          </a:p>
          <a:p>
            <a:pPr lvl="0"/>
            <a:r>
              <a:rPr lang="de-DE"/>
              <a:t>Сенсорного воспитания. Непосредственное, чувствительное знакомство с предметами и явлениями, с их свойствами и качествами.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81760" y="720000"/>
            <a:ext cx="8418240" cy="611747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Нравственного воспитания. Изо деятельность (аппликация) воспитывает нравственно-волевые качества: доведение начатое до конца, сосредоточенно и целенаправленно заниматься, помогать товарищу, преодолевать трудности и т.д.</a:t>
            </a:r>
          </a:p>
          <a:p>
            <a:pPr lvl="0"/>
            <a:endParaRPr lang="de-DE"/>
          </a:p>
          <a:p>
            <a:pPr lvl="0"/>
            <a:r>
              <a:rPr lang="de-DE"/>
              <a:t>Трудового воспитания. В данном виде деятельности сочетаются умственная и физическая активность, умение обращаться с ножницами, пользоваться кисточкой и клеем, подготовка рабочего места, все это требует физических сил и трудовых навыков.</a:t>
            </a:r>
          </a:p>
          <a:p>
            <a:pPr lvl="0"/>
            <a:endParaRPr lang="de-DE"/>
          </a:p>
          <a:p>
            <a:pPr lvl="0"/>
            <a:r>
              <a:rPr lang="de-DE"/>
              <a:t>Эстетического воспитания. Чувство цвета возникает от восприятия красивых цветосочетаний, чувство ритма возникает от ритмичного расположения частей предметов. Чувство пропорции возникает при конструктивной целостности изображения, постепенно у детей развивается художественный вкус.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Аппликация может быть: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0" y="1717200"/>
            <a:ext cx="8418240" cy="350279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Предметной, состоящей из отдельных изображений. Лучше всего, когда это предмет большой формы.</a:t>
            </a:r>
          </a:p>
          <a:p>
            <a:pPr lvl="0"/>
            <a:endParaRPr lang="de-DE"/>
          </a:p>
          <a:p>
            <a:pPr lvl="0"/>
            <a:r>
              <a:rPr lang="de-DE"/>
              <a:t>Сюжетной, отображающей те или иные события. Детали распологаются не „в ряд“, что ближе выглядит больше, что меньше – дальше.</a:t>
            </a:r>
          </a:p>
          <a:p>
            <a:pPr lvl="0"/>
            <a:endParaRPr lang="de-DE"/>
          </a:p>
          <a:p>
            <a:pPr lvl="0"/>
            <a:r>
              <a:rPr lang="de-DE"/>
              <a:t>Декоративной, включающей орнаменты, узоры. Для нее характерны ленточная и центрально-лучевая композиция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1119" y="5186160"/>
            <a:ext cx="1838879" cy="183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5222520"/>
            <a:ext cx="2136960" cy="143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39400" y="5023440"/>
            <a:ext cx="2100600" cy="181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Воспитатели детских садов склоняются к таким техникам обучения детей аппликации: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Узоры из различных геометрических форм и растительных деталей, вырезанных из цветной бумаги, располагая их в определенном ритме.</a:t>
            </a:r>
          </a:p>
          <a:p>
            <a:pPr lvl="0"/>
            <a:endParaRPr lang="de-DE"/>
          </a:p>
          <a:p>
            <a:pPr lvl="0"/>
            <a:r>
              <a:rPr lang="de-DE"/>
              <a:t>Составлять изображение предмета из цветной бумаги отдельными частями изображать сюжет.</a:t>
            </a:r>
          </a:p>
          <a:p>
            <a:pPr lvl="0"/>
            <a:endParaRPr lang="de-DE"/>
          </a:p>
          <a:p>
            <a:pPr lvl="0"/>
            <a:r>
              <a:rPr lang="de-DE"/>
              <a:t>Овладевать различной техникой получения деталей для аппликации из бумаги: вырезание, обрывание, плетение.</a:t>
            </a:r>
          </a:p>
          <a:p>
            <a:pPr lvl="0"/>
            <a:endParaRPr lang="de-DE"/>
          </a:p>
          <a:p>
            <a:pPr lvl="0"/>
            <a:r>
              <a:rPr lang="de-DE"/>
              <a:t>Составлять изображение предмета используя технику оригами.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Нетрадиционные техники аппликации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Обрывная аппликация. Придает фактуру образу.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4645800"/>
            <a:ext cx="3370320" cy="21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0" y="2621880"/>
            <a:ext cx="3364560" cy="223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18280" y="3960000"/>
            <a:ext cx="2241720" cy="159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Накладная аппликация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Многоцветное изображение, где каждая следующая деталь меньше предыдущей по размеру.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3099959"/>
            <a:ext cx="426672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00" y="3160800"/>
            <a:ext cx="3904560" cy="31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/>
              <a:t>Модульная аппликация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Мозаика – наклеивание на основу множества одинаковых форм.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72240" y="3294360"/>
            <a:ext cx="3047760" cy="228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80000" y="2554920"/>
            <a:ext cx="3269160" cy="428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608</Words>
  <Application>Microsoft Office PowerPoint</Application>
  <PresentationFormat>Произвольный</PresentationFormat>
  <Paragraphs>69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Microsoft YaHei</vt:lpstr>
      <vt:lpstr>Albany</vt:lpstr>
      <vt:lpstr>Andale Sans UI</vt:lpstr>
      <vt:lpstr>Arial</vt:lpstr>
      <vt:lpstr>Calibri</vt:lpstr>
      <vt:lpstr>Mangal</vt:lpstr>
      <vt:lpstr>StarSymbol</vt:lpstr>
      <vt:lpstr>Tahoma</vt:lpstr>
      <vt:lpstr>Thorndale</vt:lpstr>
      <vt:lpstr>Times New Roman</vt:lpstr>
      <vt:lpstr>Default</vt:lpstr>
      <vt:lpstr>Обычный</vt:lpstr>
      <vt:lpstr>prs-novelty</vt:lpstr>
      <vt:lpstr>Нетрадиционные техники аппликации</vt:lpstr>
      <vt:lpstr>Аппликация в переводе с латинского обозначает „прикладывание“. Это один из видов изобразительной деятельности.</vt:lpstr>
      <vt:lpstr>Изобразительная деятельность имеет большое значение для решения задач:</vt:lpstr>
      <vt:lpstr>Презентация PowerPoint</vt:lpstr>
      <vt:lpstr>Аппликация может быть:</vt:lpstr>
      <vt:lpstr>Воспитатели детских садов склоняются к таким техникам обучения детей аппликации:</vt:lpstr>
      <vt:lpstr>Нетрадиционные техники аппликации</vt:lpstr>
      <vt:lpstr>Накладная аппликация</vt:lpstr>
      <vt:lpstr>Модульная аппликация</vt:lpstr>
      <vt:lpstr>Симметричная аппликация</vt:lpstr>
      <vt:lpstr>Ленточная аппликация.</vt:lpstr>
      <vt:lpstr>Силуэтная аппликация</vt:lpstr>
      <vt:lpstr>Квилинг</vt:lpstr>
      <vt:lpstr>Торцевание</vt:lpstr>
      <vt:lpstr>Коллаж</vt:lpstr>
      <vt:lpstr>Оригами</vt:lpstr>
      <vt:lpstr>Аппликация из салфеток</vt:lpstr>
      <vt:lpstr>Аппликация из гофрированной бумаги</vt:lpstr>
      <vt:lpstr>Аппликация из ткани</vt:lpstr>
      <vt:lpstr>Аппликация из крупы</vt:lpstr>
      <vt:lpstr>Аппликация из соломы</vt:lpstr>
      <vt:lpstr>Аппликация из засушенных растений</vt:lpstr>
      <vt:lpstr>Создавая красивые аппликации своими руками, видя результат своей работы, дети испытывают положительные эмоции.   Работа с бумагой и другими материалами дает возможность детям проявлять терпение, упрямство, фантазию и вкус.  Чем полнее и разнообразнее детская деятельность, тем успешнее идет развитие ребенка, реализуются потенциальные возможности и первые творческие проявления.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аппликации</dc:title>
  <dc:creator>Morfey</dc:creator>
  <cp:lastModifiedBy>1</cp:lastModifiedBy>
  <cp:revision>8</cp:revision>
  <dcterms:created xsi:type="dcterms:W3CDTF">2009-04-16T11:32:32Z</dcterms:created>
  <dcterms:modified xsi:type="dcterms:W3CDTF">2017-02-12T18:40:15Z</dcterms:modified>
</cp:coreProperties>
</file>